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276" r:id="rId4"/>
    <p:sldId id="290" r:id="rId5"/>
    <p:sldId id="297" r:id="rId6"/>
    <p:sldId id="298" r:id="rId7"/>
    <p:sldId id="299" r:id="rId8"/>
    <p:sldId id="291" r:id="rId9"/>
    <p:sldId id="292" r:id="rId10"/>
    <p:sldId id="293" r:id="rId11"/>
    <p:sldId id="294" r:id="rId12"/>
    <p:sldId id="301" r:id="rId13"/>
    <p:sldId id="302" r:id="rId14"/>
    <p:sldId id="295" r:id="rId15"/>
    <p:sldId id="296" r:id="rId1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xmlns=""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xmlns=""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xmlns=""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Accurate Connections</a:t>
            </a:r>
          </a:p>
        </p:txBody>
      </p:sp>
      <p:sp>
        <p:nvSpPr>
          <p:cNvPr id="3" name="Text Placeholder 2"/>
          <p:cNvSpPr>
            <a:spLocks noGrp="1"/>
          </p:cNvSpPr>
          <p:nvPr>
            <p:ph type="body" sz="quarter" idx="10"/>
          </p:nvPr>
        </p:nvSpPr>
        <p:spPr/>
        <p:txBody>
          <a:bodyPr/>
          <a:lstStyle/>
          <a:p>
            <a:r>
              <a:rPr lang="en-US" dirty="0"/>
              <a:t>Ludwig Easton</a:t>
            </a:r>
          </a:p>
        </p:txBody>
      </p:sp>
      <p:sp>
        <p:nvSpPr>
          <p:cNvPr id="4" name="Text Placeholder 3"/>
          <p:cNvSpPr>
            <a:spLocks noGrp="1"/>
          </p:cNvSpPr>
          <p:nvPr>
            <p:ph type="body" sz="quarter" idx="12"/>
          </p:nvPr>
        </p:nvSpPr>
        <p:spPr/>
        <p:txBody>
          <a:bodyPr/>
          <a:lstStyle/>
          <a:p>
            <a:r>
              <a:rPr lang="en-US" dirty="0"/>
              <a:t>29/01/2017</a:t>
            </a:r>
          </a:p>
        </p:txBody>
      </p:sp>
    </p:spTree>
    <p:extLst>
      <p:ext uri="{BB962C8B-B14F-4D97-AF65-F5344CB8AC3E}">
        <p14:creationId xmlns:p14="http://schemas.microsoft.com/office/powerpoint/2010/main" xmlns=""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6512" y="-44182"/>
            <a:ext cx="11996672" cy="6364550"/>
          </a:xfrm>
        </p:spPr>
      </p:pic>
    </p:spTree>
    <p:extLst>
      <p:ext uri="{BB962C8B-B14F-4D97-AF65-F5344CB8AC3E}">
        <p14:creationId xmlns:p14="http://schemas.microsoft.com/office/powerpoint/2010/main" xmlns="" val="289293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REVIEW</a:t>
            </a:r>
          </a:p>
        </p:txBody>
      </p:sp>
      <p:sp>
        <p:nvSpPr>
          <p:cNvPr id="3" name="Content Placeholder 2"/>
          <p:cNvSpPr>
            <a:spLocks noGrp="1"/>
          </p:cNvSpPr>
          <p:nvPr>
            <p:ph idx="1"/>
          </p:nvPr>
        </p:nvSpPr>
        <p:spPr>
          <a:xfrm>
            <a:off x="251520" y="1207293"/>
            <a:ext cx="8712968" cy="5174035"/>
          </a:xfrm>
        </p:spPr>
        <p:txBody>
          <a:bodyPr>
            <a:normAutofit/>
          </a:bodyPr>
          <a:lstStyle/>
          <a:p>
            <a:pPr marL="514350" indent="-514350">
              <a:buFont typeface="+mj-lt"/>
              <a:buAutoNum type="arabicPeriod"/>
            </a:pPr>
            <a:r>
              <a:rPr lang="en-US" dirty="0"/>
              <a:t>Know Who Our Spiritual Parents Are</a:t>
            </a:r>
          </a:p>
          <a:p>
            <a:pPr marL="514350" indent="-514350">
              <a:buFont typeface="+mj-lt"/>
              <a:buAutoNum type="arabicPeriod"/>
            </a:pPr>
            <a:r>
              <a:rPr lang="en-AU" dirty="0"/>
              <a:t>Recognise that they are God’s gifts &amp; Appointed by God</a:t>
            </a:r>
          </a:p>
          <a:p>
            <a:pPr marL="514350" indent="-514350">
              <a:buFont typeface="+mj-lt"/>
              <a:buAutoNum type="arabicPeriod"/>
            </a:pPr>
            <a:r>
              <a:rPr lang="en-AU" dirty="0"/>
              <a:t>Recognise Their Gifting &amp; Their Sphere of Authority</a:t>
            </a:r>
            <a:endParaRPr lang="en-US" dirty="0"/>
          </a:p>
          <a:p>
            <a:pPr marL="514350" indent="-514350">
              <a:buFont typeface="+mj-lt"/>
              <a:buAutoNum type="arabicPeriod"/>
            </a:pPr>
            <a:r>
              <a:rPr lang="en-AU" dirty="0"/>
              <a:t>Be Trained &amp; Receive Impartation</a:t>
            </a:r>
          </a:p>
          <a:p>
            <a:pPr marL="514350" indent="-514350">
              <a:buFont typeface="+mj-lt"/>
              <a:buAutoNum type="arabicPeriod"/>
            </a:pPr>
            <a:r>
              <a:rPr lang="en-AU" dirty="0"/>
              <a:t>Share The Same Assignment</a:t>
            </a:r>
          </a:p>
          <a:p>
            <a:pPr marL="514350" indent="-514350">
              <a:buFont typeface="+mj-lt"/>
              <a:buAutoNum type="arabicPeriod"/>
            </a:pPr>
            <a:r>
              <a:rPr lang="en-AU" dirty="0"/>
              <a:t>Build, Co-labour, Move Together</a:t>
            </a:r>
          </a:p>
          <a:p>
            <a:pPr marL="514350" indent="-514350">
              <a:buFont typeface="+mj-lt"/>
              <a:buAutoNum type="arabicPeriod"/>
            </a:pPr>
            <a:r>
              <a:rPr lang="en-AU" dirty="0"/>
              <a:t>Walk In Covenant (JOHN 17)</a:t>
            </a:r>
          </a:p>
          <a:p>
            <a:pPr marL="514350" indent="-514350">
              <a:buFont typeface="+mj-lt"/>
              <a:buAutoNum type="arabicPeriod"/>
            </a:pPr>
            <a:endParaRPr lang="en-AU" dirty="0"/>
          </a:p>
        </p:txBody>
      </p:sp>
    </p:spTree>
    <p:extLst>
      <p:ext uri="{BB962C8B-B14F-4D97-AF65-F5344CB8AC3E}">
        <p14:creationId xmlns:p14="http://schemas.microsoft.com/office/powerpoint/2010/main" xmlns="" val="2494809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Choose to be connected</a:t>
            </a:r>
          </a:p>
        </p:txBody>
      </p:sp>
      <p:sp>
        <p:nvSpPr>
          <p:cNvPr id="3" name="Content Placeholder 2"/>
          <p:cNvSpPr>
            <a:spLocks noGrp="1"/>
          </p:cNvSpPr>
          <p:nvPr>
            <p:ph idx="1"/>
          </p:nvPr>
        </p:nvSpPr>
        <p:spPr/>
        <p:txBody>
          <a:bodyPr>
            <a:normAutofit lnSpcReduction="10000"/>
          </a:bodyPr>
          <a:lstStyle/>
          <a:p>
            <a:r>
              <a:rPr lang="en-AU" dirty="0"/>
              <a:t>Jesus said, “Follow me”</a:t>
            </a:r>
          </a:p>
          <a:p>
            <a:r>
              <a:rPr lang="en-AU" dirty="0"/>
              <a:t>Don’t find excuses but make a decision</a:t>
            </a:r>
          </a:p>
          <a:p>
            <a:r>
              <a:rPr lang="en-AU" dirty="0"/>
              <a:t>We choose to be connected</a:t>
            </a:r>
          </a:p>
          <a:p>
            <a:r>
              <a:rPr lang="en-AU" dirty="0"/>
              <a:t>Attending Sunday Services doesn’t mean we are connected.</a:t>
            </a:r>
          </a:p>
          <a:p>
            <a:r>
              <a:rPr lang="en-AU" dirty="0"/>
              <a:t>Evidences of being connected.</a:t>
            </a:r>
          </a:p>
          <a:p>
            <a:r>
              <a:rPr lang="en-AU" dirty="0"/>
              <a:t>Daniel determined in His heart</a:t>
            </a:r>
          </a:p>
          <a:p>
            <a:r>
              <a:rPr lang="en-AU" dirty="0"/>
              <a:t>Is this your local church?</a:t>
            </a:r>
          </a:p>
        </p:txBody>
      </p:sp>
    </p:spTree>
    <p:extLst>
      <p:ext uri="{BB962C8B-B14F-4D97-AF65-F5344CB8AC3E}">
        <p14:creationId xmlns:p14="http://schemas.microsoft.com/office/powerpoint/2010/main" xmlns="" val="81830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Luke 14:16-24</a:t>
            </a:r>
          </a:p>
        </p:txBody>
      </p:sp>
      <p:sp>
        <p:nvSpPr>
          <p:cNvPr id="3" name="Content Placeholder 2"/>
          <p:cNvSpPr>
            <a:spLocks noGrp="1"/>
          </p:cNvSpPr>
          <p:nvPr>
            <p:ph idx="1"/>
          </p:nvPr>
        </p:nvSpPr>
        <p:spPr>
          <a:xfrm>
            <a:off x="251520" y="1207293"/>
            <a:ext cx="8712968" cy="4958011"/>
          </a:xfrm>
        </p:spPr>
        <p:txBody>
          <a:bodyPr>
            <a:normAutofit/>
          </a:bodyPr>
          <a:lstStyle/>
          <a:p>
            <a:pPr marL="0" indent="0">
              <a:buNone/>
            </a:pPr>
            <a:r>
              <a:rPr lang="en-AU" b="1" baseline="30000" dirty="0"/>
              <a:t>16 </a:t>
            </a:r>
            <a:r>
              <a:rPr lang="en-AU" dirty="0"/>
              <a:t>Then He said to him, “A certain man gave a great supper and invited many, </a:t>
            </a:r>
          </a:p>
          <a:p>
            <a:pPr marL="0" indent="0">
              <a:buNone/>
            </a:pPr>
            <a:r>
              <a:rPr lang="en-AU" b="1" baseline="30000" dirty="0"/>
              <a:t>17 </a:t>
            </a:r>
            <a:r>
              <a:rPr lang="en-AU" dirty="0"/>
              <a:t>and sent his servant at supper time to say to those who were invited, ‘Come, for all things are now ready.’ </a:t>
            </a:r>
          </a:p>
          <a:p>
            <a:pPr marL="0" indent="0">
              <a:buNone/>
            </a:pPr>
            <a:r>
              <a:rPr lang="en-AU" b="1" baseline="30000" dirty="0"/>
              <a:t>18 </a:t>
            </a:r>
            <a:r>
              <a:rPr lang="en-AU" dirty="0"/>
              <a:t>But they all with one </a:t>
            </a:r>
            <a:r>
              <a:rPr lang="en-AU" i="1" dirty="0"/>
              <a:t>accord</a:t>
            </a:r>
            <a:r>
              <a:rPr lang="en-AU" dirty="0"/>
              <a:t> began to make excuses. The first said to him, ‘I have bought a piece of ground, and I must go and see it. I ask you to have me excused.</a:t>
            </a:r>
          </a:p>
        </p:txBody>
      </p:sp>
    </p:spTree>
    <p:extLst>
      <p:ext uri="{BB962C8B-B14F-4D97-AF65-F5344CB8AC3E}">
        <p14:creationId xmlns:p14="http://schemas.microsoft.com/office/powerpoint/2010/main" xmlns="" val="2389776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fontScale="85000" lnSpcReduction="10000"/>
          </a:bodyPr>
          <a:lstStyle/>
          <a:p>
            <a:pPr marL="0" indent="0">
              <a:buNone/>
            </a:pPr>
            <a:r>
              <a:rPr lang="en-AU" dirty="0"/>
              <a:t>’</a:t>
            </a:r>
            <a:r>
              <a:rPr lang="en-AU" b="1" baseline="30000" dirty="0"/>
              <a:t>19 </a:t>
            </a:r>
            <a:r>
              <a:rPr lang="en-AU" dirty="0"/>
              <a:t>And another said, ‘I have bought five yoke of oxen, and I am going to test them. I ask you to have me excused.’ </a:t>
            </a:r>
          </a:p>
          <a:p>
            <a:pPr marL="0" indent="0">
              <a:buNone/>
            </a:pPr>
            <a:r>
              <a:rPr lang="en-AU" b="1" baseline="30000" dirty="0"/>
              <a:t>20 </a:t>
            </a:r>
            <a:r>
              <a:rPr lang="en-AU" dirty="0"/>
              <a:t>Still another said, ‘I have married a wife, and therefore I cannot come.’ </a:t>
            </a:r>
          </a:p>
          <a:p>
            <a:pPr marL="0" indent="0">
              <a:buNone/>
            </a:pPr>
            <a:r>
              <a:rPr lang="en-AU" b="1" baseline="30000" dirty="0"/>
              <a:t>21 </a:t>
            </a:r>
            <a:r>
              <a:rPr lang="en-AU" dirty="0"/>
              <a:t>So that servant came and reported these things to his master. Then the master of the house, being angry, said to his servant, ‘Go out quickly into the streets and lanes of the city, and bring in here </a:t>
            </a:r>
            <a:r>
              <a:rPr lang="en-AU" i="1" dirty="0"/>
              <a:t>the</a:t>
            </a:r>
            <a:r>
              <a:rPr lang="en-AU" dirty="0"/>
              <a:t> poor and </a:t>
            </a:r>
            <a:r>
              <a:rPr lang="en-AU" i="1" dirty="0"/>
              <a:t>the</a:t>
            </a:r>
            <a:r>
              <a:rPr lang="en-AU" dirty="0"/>
              <a:t> maimed and </a:t>
            </a:r>
            <a:r>
              <a:rPr lang="en-AU" i="1" dirty="0"/>
              <a:t>the</a:t>
            </a:r>
            <a:r>
              <a:rPr lang="en-AU" dirty="0"/>
              <a:t> lame and </a:t>
            </a:r>
            <a:r>
              <a:rPr lang="en-AU" i="1" dirty="0"/>
              <a:t>the</a:t>
            </a:r>
            <a:r>
              <a:rPr lang="en-AU" dirty="0"/>
              <a:t> blind.’ </a:t>
            </a:r>
          </a:p>
        </p:txBody>
      </p:sp>
    </p:spTree>
    <p:extLst>
      <p:ext uri="{BB962C8B-B14F-4D97-AF65-F5344CB8AC3E}">
        <p14:creationId xmlns:p14="http://schemas.microsoft.com/office/powerpoint/2010/main" xmlns="" val="433642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lnSpcReduction="10000"/>
          </a:bodyPr>
          <a:lstStyle/>
          <a:p>
            <a:pPr marL="0" indent="0">
              <a:buNone/>
            </a:pPr>
            <a:r>
              <a:rPr lang="en-AU" b="1" baseline="30000" dirty="0"/>
              <a:t>22 </a:t>
            </a:r>
            <a:r>
              <a:rPr lang="en-AU" dirty="0"/>
              <a:t>And the servant said, ‘Master, it is done as you commanded, and still there is room.’ </a:t>
            </a:r>
          </a:p>
          <a:p>
            <a:pPr marL="0" indent="0">
              <a:buNone/>
            </a:pPr>
            <a:r>
              <a:rPr lang="en-AU" b="1" baseline="30000" dirty="0"/>
              <a:t>23 </a:t>
            </a:r>
            <a:r>
              <a:rPr lang="en-AU" dirty="0"/>
              <a:t>Then the master said to the servant, ‘Go out into the highways and hedges, and compel </a:t>
            </a:r>
            <a:r>
              <a:rPr lang="en-AU" i="1" dirty="0"/>
              <a:t>them</a:t>
            </a:r>
            <a:r>
              <a:rPr lang="en-AU" dirty="0"/>
              <a:t> to come in, that my house may be filled. </a:t>
            </a:r>
          </a:p>
          <a:p>
            <a:pPr marL="0" indent="0">
              <a:buNone/>
            </a:pPr>
            <a:r>
              <a:rPr lang="en-AU" b="1" baseline="30000" dirty="0"/>
              <a:t>24 </a:t>
            </a:r>
            <a:r>
              <a:rPr lang="en-AU" dirty="0"/>
              <a:t>For I say to you that none of those men who were invited shall taste my supper.’”</a:t>
            </a:r>
          </a:p>
          <a:p>
            <a:pPr marL="0" indent="0">
              <a:buNone/>
            </a:pPr>
            <a:endParaRPr lang="en-AU" dirty="0"/>
          </a:p>
        </p:txBody>
      </p:sp>
    </p:spTree>
    <p:extLst>
      <p:ext uri="{BB962C8B-B14F-4D97-AF65-F5344CB8AC3E}">
        <p14:creationId xmlns:p14="http://schemas.microsoft.com/office/powerpoint/2010/main" xmlns="" val="2639857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Lay down our preferences</a:t>
            </a:r>
          </a:p>
        </p:txBody>
      </p:sp>
      <p:sp>
        <p:nvSpPr>
          <p:cNvPr id="3" name="Content Placeholder 2"/>
          <p:cNvSpPr>
            <a:spLocks noGrp="1"/>
          </p:cNvSpPr>
          <p:nvPr>
            <p:ph idx="1"/>
          </p:nvPr>
        </p:nvSpPr>
        <p:spPr/>
        <p:txBody>
          <a:bodyPr/>
          <a:lstStyle/>
          <a:p>
            <a:pPr marL="0" indent="0">
              <a:buNone/>
            </a:pPr>
            <a:r>
              <a:rPr lang="en-AU" b="1" dirty="0"/>
              <a:t>1 Cor 2: 1-2</a:t>
            </a:r>
          </a:p>
          <a:p>
            <a:pPr marL="0" indent="0">
              <a:buNone/>
            </a:pPr>
            <a:r>
              <a:rPr lang="en-AU" dirty="0"/>
              <a:t>And I, brethren, when I came to you, did not come with excellence of speech or of wisdom declaring to you the testimony of God. </a:t>
            </a:r>
            <a:r>
              <a:rPr lang="en-AU" b="1" baseline="30000" dirty="0"/>
              <a:t>2 </a:t>
            </a:r>
            <a:r>
              <a:rPr lang="en-AU" dirty="0"/>
              <a:t>For I determined not to know anything among you except Jesus Christ and Him crucified</a:t>
            </a:r>
          </a:p>
        </p:txBody>
      </p:sp>
    </p:spTree>
    <p:extLst>
      <p:ext uri="{BB962C8B-B14F-4D97-AF65-F5344CB8AC3E}">
        <p14:creationId xmlns:p14="http://schemas.microsoft.com/office/powerpoint/2010/main" xmlns="" val="287651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a:t>Christ must be our centrality</a:t>
            </a:r>
          </a:p>
          <a:p>
            <a:r>
              <a:rPr lang="en-AU" dirty="0"/>
              <a:t>Don’t promote self with our preferences</a:t>
            </a:r>
          </a:p>
          <a:p>
            <a:r>
              <a:rPr lang="en-AU" dirty="0"/>
              <a:t>My ideas are not always the best</a:t>
            </a:r>
          </a:p>
          <a:p>
            <a:r>
              <a:rPr lang="en-AU" dirty="0"/>
              <a:t>Church has to be Christ’s kind of Church</a:t>
            </a:r>
          </a:p>
          <a:p>
            <a:r>
              <a:rPr lang="en-AU" dirty="0"/>
              <a:t>Relevance is not modernisation but by being current with what God is saying NOW</a:t>
            </a:r>
          </a:p>
          <a:p>
            <a:r>
              <a:rPr lang="en-AU" dirty="0"/>
              <a:t>Love vs Discipline</a:t>
            </a:r>
          </a:p>
        </p:txBody>
      </p:sp>
    </p:spTree>
    <p:extLst>
      <p:ext uri="{BB962C8B-B14F-4D97-AF65-F5344CB8AC3E}">
        <p14:creationId xmlns:p14="http://schemas.microsoft.com/office/powerpoint/2010/main" xmlns="" val="2269525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Handle Offenses</a:t>
            </a:r>
          </a:p>
        </p:txBody>
      </p:sp>
      <p:sp>
        <p:nvSpPr>
          <p:cNvPr id="3" name="Content Placeholder 2"/>
          <p:cNvSpPr>
            <a:spLocks noGrp="1"/>
          </p:cNvSpPr>
          <p:nvPr>
            <p:ph idx="1"/>
          </p:nvPr>
        </p:nvSpPr>
        <p:spPr>
          <a:xfrm>
            <a:off x="251520" y="908720"/>
            <a:ext cx="8712968" cy="5472607"/>
          </a:xfrm>
        </p:spPr>
        <p:txBody>
          <a:bodyPr>
            <a:normAutofit fontScale="85000" lnSpcReduction="10000"/>
          </a:bodyPr>
          <a:lstStyle/>
          <a:p>
            <a:pPr marL="0" indent="0">
              <a:buNone/>
            </a:pPr>
            <a:r>
              <a:rPr lang="en-AU" b="1" dirty="0"/>
              <a:t>Luke 17:1-4</a:t>
            </a:r>
          </a:p>
          <a:p>
            <a:pPr marL="0" indent="0">
              <a:buNone/>
            </a:pPr>
            <a:r>
              <a:rPr lang="en-AU" b="1" baseline="30000" dirty="0"/>
              <a:t>1</a:t>
            </a:r>
            <a:r>
              <a:rPr lang="en-AU" dirty="0"/>
              <a:t>Then He said to the disciples, “It is impossible that no offenses should come, but woe </a:t>
            </a:r>
            <a:r>
              <a:rPr lang="en-AU" i="1" dirty="0"/>
              <a:t>to him</a:t>
            </a:r>
            <a:r>
              <a:rPr lang="en-AU" dirty="0"/>
              <a:t> through whom they do come! </a:t>
            </a:r>
          </a:p>
          <a:p>
            <a:pPr marL="0" indent="0">
              <a:buNone/>
            </a:pPr>
            <a:r>
              <a:rPr lang="en-AU" b="1" baseline="30000" dirty="0"/>
              <a:t>2 </a:t>
            </a:r>
            <a:r>
              <a:rPr lang="en-AU" dirty="0"/>
              <a:t>It would be better for him if a millstone were hung around his neck, and he were thrown into the sea, than that he should offend one of these little ones.</a:t>
            </a:r>
          </a:p>
          <a:p>
            <a:pPr marL="0" indent="0">
              <a:buNone/>
            </a:pPr>
            <a:r>
              <a:rPr lang="en-AU" b="1" baseline="30000" dirty="0"/>
              <a:t>3 </a:t>
            </a:r>
            <a:r>
              <a:rPr lang="en-AU" dirty="0"/>
              <a:t>Take heed to yourselves. If your brother sins against you, rebuke him; and if he repents, forgive him. </a:t>
            </a:r>
          </a:p>
          <a:p>
            <a:pPr marL="0" indent="0">
              <a:buNone/>
            </a:pPr>
            <a:r>
              <a:rPr lang="en-AU" b="1" baseline="30000" dirty="0"/>
              <a:t>4 </a:t>
            </a:r>
            <a:r>
              <a:rPr lang="en-AU" dirty="0"/>
              <a:t>And if he sins against you seven times in a day, and seven times in a day returns to you, saying, ‘I repent,’ you shall forgive him.”</a:t>
            </a:r>
          </a:p>
        </p:txBody>
      </p:sp>
    </p:spTree>
    <p:extLst>
      <p:ext uri="{BB962C8B-B14F-4D97-AF65-F5344CB8AC3E}">
        <p14:creationId xmlns:p14="http://schemas.microsoft.com/office/powerpoint/2010/main" xmlns="" val="3009237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a:t>Offenses will cause bitterness</a:t>
            </a:r>
          </a:p>
          <a:p>
            <a:r>
              <a:rPr lang="en-AU" dirty="0"/>
              <a:t>Word will be choked by the cares of this world</a:t>
            </a:r>
          </a:p>
          <a:p>
            <a:r>
              <a:rPr lang="en-AU" dirty="0"/>
              <a:t>Guard our hearts</a:t>
            </a:r>
          </a:p>
          <a:p>
            <a:r>
              <a:rPr lang="en-AU" dirty="0"/>
              <a:t>Offenses not dealt with will cause people to pull back from the church</a:t>
            </a:r>
          </a:p>
          <a:p>
            <a:r>
              <a:rPr lang="en-AU" dirty="0"/>
              <a:t>Offenses and bitterness will create a lot of speculation</a:t>
            </a:r>
          </a:p>
        </p:txBody>
      </p:sp>
    </p:spTree>
    <p:extLst>
      <p:ext uri="{BB962C8B-B14F-4D97-AF65-F5344CB8AC3E}">
        <p14:creationId xmlns:p14="http://schemas.microsoft.com/office/powerpoint/2010/main" xmlns="" val="1114132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Matthew 18:15-17</a:t>
            </a:r>
          </a:p>
        </p:txBody>
      </p:sp>
      <p:sp>
        <p:nvSpPr>
          <p:cNvPr id="3" name="Content Placeholder 2"/>
          <p:cNvSpPr>
            <a:spLocks noGrp="1"/>
          </p:cNvSpPr>
          <p:nvPr>
            <p:ph idx="1"/>
          </p:nvPr>
        </p:nvSpPr>
        <p:spPr/>
        <p:txBody>
          <a:bodyPr>
            <a:normAutofit fontScale="92500" lnSpcReduction="20000"/>
          </a:bodyPr>
          <a:lstStyle/>
          <a:p>
            <a:pPr marL="0" indent="0">
              <a:buNone/>
            </a:pPr>
            <a:r>
              <a:rPr lang="en-AU" b="1" baseline="30000" dirty="0"/>
              <a:t>15 </a:t>
            </a:r>
            <a:r>
              <a:rPr lang="en-AU" dirty="0"/>
              <a:t>“Moreover if your brother sins against you, go and tell him his fault between you and him alone. If he hears you, you have gained your brother. </a:t>
            </a:r>
          </a:p>
          <a:p>
            <a:pPr marL="0" indent="0">
              <a:buNone/>
            </a:pPr>
            <a:r>
              <a:rPr lang="en-AU" b="1" baseline="30000" dirty="0"/>
              <a:t>16 </a:t>
            </a:r>
            <a:r>
              <a:rPr lang="en-AU" dirty="0"/>
              <a:t>But if he will not hear, take with you one or two more, that ‘by the mouth of two or three witnesses every word may be established.’</a:t>
            </a:r>
          </a:p>
          <a:p>
            <a:pPr marL="0" indent="0">
              <a:buNone/>
            </a:pPr>
            <a:r>
              <a:rPr lang="en-AU" b="1" baseline="30000" dirty="0"/>
              <a:t>17 </a:t>
            </a:r>
            <a:r>
              <a:rPr lang="en-AU" dirty="0"/>
              <a:t>And if he refuses to hear them, tell </a:t>
            </a:r>
            <a:r>
              <a:rPr lang="en-AU" i="1" dirty="0"/>
              <a:t>it</a:t>
            </a:r>
            <a:r>
              <a:rPr lang="en-AU" dirty="0"/>
              <a:t> to the church. But if he refuses even to hear the church, let him be to you like a heathen and a tax collector.</a:t>
            </a:r>
          </a:p>
        </p:txBody>
      </p:sp>
    </p:spTree>
    <p:extLst>
      <p:ext uri="{BB962C8B-B14F-4D97-AF65-F5344CB8AC3E}">
        <p14:creationId xmlns:p14="http://schemas.microsoft.com/office/powerpoint/2010/main" xmlns="" val="2608266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Handle It</a:t>
            </a:r>
          </a:p>
        </p:txBody>
      </p:sp>
      <p:sp>
        <p:nvSpPr>
          <p:cNvPr id="3" name="Content Placeholder 2"/>
          <p:cNvSpPr>
            <a:spLocks noGrp="1"/>
          </p:cNvSpPr>
          <p:nvPr>
            <p:ph idx="1"/>
          </p:nvPr>
        </p:nvSpPr>
        <p:spPr/>
        <p:txBody>
          <a:bodyPr/>
          <a:lstStyle/>
          <a:p>
            <a:pPr marL="514350" indent="-514350">
              <a:buFont typeface="+mj-lt"/>
              <a:buAutoNum type="arabicPeriod"/>
            </a:pPr>
            <a:r>
              <a:rPr lang="en-AU" b="1" dirty="0"/>
              <a:t>Between yourselves</a:t>
            </a:r>
          </a:p>
          <a:p>
            <a:pPr marL="514350" indent="-514350">
              <a:buFont typeface="+mj-lt"/>
              <a:buAutoNum type="arabicPeriod"/>
            </a:pPr>
            <a:r>
              <a:rPr lang="en-AU" dirty="0"/>
              <a:t>With Two or Three Witnesses</a:t>
            </a:r>
          </a:p>
          <a:p>
            <a:pPr marL="514350" indent="-514350">
              <a:buFont typeface="+mj-lt"/>
              <a:buAutoNum type="arabicPeriod"/>
            </a:pPr>
            <a:r>
              <a:rPr lang="en-AU" dirty="0"/>
              <a:t>With the Church</a:t>
            </a:r>
          </a:p>
        </p:txBody>
      </p:sp>
    </p:spTree>
    <p:extLst>
      <p:ext uri="{BB962C8B-B14F-4D97-AF65-F5344CB8AC3E}">
        <p14:creationId xmlns:p14="http://schemas.microsoft.com/office/powerpoint/2010/main" xmlns="" val="32266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4.Pay The Price</a:t>
            </a:r>
          </a:p>
        </p:txBody>
      </p:sp>
      <p:sp>
        <p:nvSpPr>
          <p:cNvPr id="3" name="Content Placeholder 2"/>
          <p:cNvSpPr>
            <a:spLocks noGrp="1"/>
          </p:cNvSpPr>
          <p:nvPr>
            <p:ph idx="1"/>
          </p:nvPr>
        </p:nvSpPr>
        <p:spPr/>
        <p:txBody>
          <a:bodyPr/>
          <a:lstStyle/>
          <a:p>
            <a:r>
              <a:rPr lang="en-AU" dirty="0"/>
              <a:t>We pay the price when we know it is worth and has value</a:t>
            </a:r>
          </a:p>
          <a:p>
            <a:r>
              <a:rPr lang="en-AU" dirty="0"/>
              <a:t>The Church is precious in God’s sight.</a:t>
            </a:r>
          </a:p>
          <a:p>
            <a:r>
              <a:rPr lang="en-AU" dirty="0"/>
              <a:t>It has to do with our Willingness and Attitude.</a:t>
            </a:r>
          </a:p>
          <a:p>
            <a:r>
              <a:rPr lang="en-AU" dirty="0"/>
              <a:t>Resources are now too easy to get and as a result we take it for granted.</a:t>
            </a:r>
          </a:p>
          <a:p>
            <a:r>
              <a:rPr lang="en-AU" dirty="0"/>
              <a:t>It has to do with how we prioritise.</a:t>
            </a:r>
          </a:p>
        </p:txBody>
      </p:sp>
    </p:spTree>
    <p:extLst>
      <p:ext uri="{BB962C8B-B14F-4D97-AF65-F5344CB8AC3E}">
        <p14:creationId xmlns:p14="http://schemas.microsoft.com/office/powerpoint/2010/main" xmlns="" val="3238953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p:txBody>
          <a:bodyPr/>
          <a:lstStyle/>
          <a:p>
            <a:pPr marL="0" indent="0">
              <a:buNone/>
            </a:pPr>
            <a:r>
              <a:rPr lang="en-AU" b="1" dirty="0"/>
              <a:t>How Do We Know That We Are Connected?</a:t>
            </a:r>
          </a:p>
          <a:p>
            <a:r>
              <a:rPr lang="en-AU" dirty="0"/>
              <a:t>Until The Opportunity Arrives</a:t>
            </a:r>
          </a:p>
          <a:p>
            <a:r>
              <a:rPr lang="en-AU" dirty="0"/>
              <a:t>How we respond to it</a:t>
            </a:r>
          </a:p>
          <a:p>
            <a:r>
              <a:rPr lang="en-AU" dirty="0"/>
              <a:t>See Daniel…  He was tested</a:t>
            </a:r>
          </a:p>
        </p:txBody>
      </p:sp>
    </p:spTree>
    <p:extLst>
      <p:ext uri="{BB962C8B-B14F-4D97-AF65-F5344CB8AC3E}">
        <p14:creationId xmlns:p14="http://schemas.microsoft.com/office/powerpoint/2010/main" xmlns="" val="4058133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1673</TotalTime>
  <Words>339</Words>
  <Application>Microsoft Office PowerPoint</Application>
  <PresentationFormat>On-screen Show (4:3)</PresentationFormat>
  <Paragraphs>68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Accurate Connections</vt:lpstr>
      <vt:lpstr>Slide 2</vt:lpstr>
      <vt:lpstr>REVIEW</vt:lpstr>
      <vt:lpstr>1. Choose to be connected</vt:lpstr>
      <vt:lpstr>Luke 14:16-24</vt:lpstr>
      <vt:lpstr>Slide 6</vt:lpstr>
      <vt:lpstr>Slide 7</vt:lpstr>
      <vt:lpstr>2. Lay down our preferences</vt:lpstr>
      <vt:lpstr>Slide 9</vt:lpstr>
      <vt:lpstr>3. Handle Offenses</vt:lpstr>
      <vt:lpstr>Slide 11</vt:lpstr>
      <vt:lpstr>Matthew 18:15-17</vt:lpstr>
      <vt:lpstr>Handle It</vt:lpstr>
      <vt:lpstr>4.Pay The Price</vt:lpstr>
      <vt:lpstr>Conclusion</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Lai Family</cp:lastModifiedBy>
  <cp:revision>122</cp:revision>
  <dcterms:created xsi:type="dcterms:W3CDTF">2014-04-01T16:35:38Z</dcterms:created>
  <dcterms:modified xsi:type="dcterms:W3CDTF">2017-01-29T07:53:09Z</dcterms:modified>
</cp:coreProperties>
</file>